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71" r:id="rId10"/>
    <p:sldId id="2076137763"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kins" initials="NS" lastIdx="1" clrIdx="0">
    <p:extLst>
      <p:ext uri="{19B8F6BF-5375-455C-9EA6-DF929625EA0E}">
        <p15:presenceInfo xmlns:p15="http://schemas.microsoft.com/office/powerpoint/2012/main" userId="Jenk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8/16/2021 1:47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8/16/2021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8/16/2021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16-08-2021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16-08-2021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16-08-2021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16-08-2021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84818928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16061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57747" y="2871430"/>
            <a:ext cx="7366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rgbClr val="7030A0"/>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4: Power up your Apps with AI Builder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525747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1081</Words>
  <Application>Microsoft Office PowerPoint</Application>
  <PresentationFormat>Widescreen</PresentationFormat>
  <Paragraphs>249</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114</cp:revision>
  <dcterms:created xsi:type="dcterms:W3CDTF">2020-02-12T12:44:10Z</dcterms:created>
  <dcterms:modified xsi:type="dcterms:W3CDTF">2021-08-15T20:17:32Z</dcterms:modified>
</cp:coreProperties>
</file>